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Pér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Pérez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 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hyperlink" Target="http://atlas.cdmx.gob.mx/datosAbiertos.ph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ara obtener la imagen, pegamos los archivos *.png en esta presentación y les damos el orden y el recorte que sea necesario. Igual incluimos formas y texto de la manera que consideremos más conveniente."/>
          <p:cNvSpPr txBox="1"/>
          <p:nvPr/>
        </p:nvSpPr>
        <p:spPr>
          <a:xfrm>
            <a:off x="1345301" y="4054171"/>
            <a:ext cx="10304286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Para obtener la imagen, pegamos los archivos *.png en esta presentación y les damos el orden y el recorte que sea necesario. Igual incluimos formas y texto de la manera que consideremos más conveniente.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upo"/>
          <p:cNvGrpSpPr/>
          <p:nvPr/>
        </p:nvGrpSpPr>
        <p:grpSpPr>
          <a:xfrm>
            <a:off x="1779821" y="188807"/>
            <a:ext cx="9835585" cy="9105365"/>
            <a:chOff x="0" y="0"/>
            <a:chExt cx="9835583" cy="9105363"/>
          </a:xfrm>
        </p:grpSpPr>
        <p:grpSp>
          <p:nvGrpSpPr>
            <p:cNvPr id="133" name="Grupo"/>
            <p:cNvGrpSpPr/>
            <p:nvPr/>
          </p:nvGrpSpPr>
          <p:grpSpPr>
            <a:xfrm>
              <a:off x="0" y="358694"/>
              <a:ext cx="9445157" cy="7011602"/>
              <a:chOff x="0" y="0"/>
              <a:chExt cx="9445156" cy="7011601"/>
            </a:xfrm>
          </p:grpSpPr>
          <p:pic>
            <p:nvPicPr>
              <p:cNvPr id="121" name="Abril.png" descr="Abril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32786" t="759" r="32786" b="759"/>
              <a:stretch>
                <a:fillRect/>
              </a:stretch>
            </p:blipFill>
            <p:spPr>
              <a:xfrm>
                <a:off x="4666893" y="0"/>
                <a:ext cx="1639837" cy="35180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Diciembre.png" descr="Diciembr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32620" t="0" r="32620" b="0"/>
              <a:stretch>
                <a:fillRect/>
              </a:stretch>
            </p:blipFill>
            <p:spPr>
              <a:xfrm>
                <a:off x="7814727" y="3493505"/>
                <a:ext cx="1630430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Julio.png" descr="Juli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055" t="0" r="33055" b="0"/>
              <a:stretch>
                <a:fillRect/>
              </a:stretch>
            </p:blipFill>
            <p:spPr>
              <a:xfrm>
                <a:off x="0" y="3493505"/>
                <a:ext cx="1589705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4" name="Junio.png" descr="Junio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3171" t="337" r="33171" b="337"/>
              <a:stretch>
                <a:fillRect/>
              </a:stretch>
            </p:blipFill>
            <p:spPr>
              <a:xfrm>
                <a:off x="7835249" y="0"/>
                <a:ext cx="1589512" cy="35180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" name="Marzo.png" descr="Marz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33653" t="0" r="31654" b="0"/>
              <a:stretch>
                <a:fillRect/>
              </a:stretch>
            </p:blipFill>
            <p:spPr>
              <a:xfrm>
                <a:off x="3144671" y="7379"/>
                <a:ext cx="1620504" cy="3503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6" name="Mayo.png" descr="Mayo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32625" t="0" r="32625" b="0"/>
              <a:stretch>
                <a:fillRect/>
              </a:stretch>
            </p:blipFill>
            <p:spPr>
              <a:xfrm>
                <a:off x="6242748" y="4622"/>
                <a:ext cx="1625714" cy="35088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Noviembre.png" descr="Noviembr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33338" t="0" r="33338" b="0"/>
              <a:stretch>
                <a:fillRect/>
              </a:stretch>
            </p:blipFill>
            <p:spPr>
              <a:xfrm>
                <a:off x="6274081" y="3493505"/>
                <a:ext cx="1563151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" name="Octubre.png" descr="Octubr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32933" t="0" r="32933" b="0"/>
              <a:stretch>
                <a:fillRect/>
              </a:stretch>
            </p:blipFill>
            <p:spPr>
              <a:xfrm>
                <a:off x="4713930" y="3493505"/>
                <a:ext cx="1601086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9" name="Septiembre.png" descr="Septiembre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3027" t="0" r="33027" b="0"/>
              <a:stretch>
                <a:fillRect/>
              </a:stretch>
            </p:blipFill>
            <p:spPr>
              <a:xfrm>
                <a:off x="3135758" y="3493505"/>
                <a:ext cx="1592271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Enero.png" descr="Enero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rcRect l="32391" t="0" r="32391" b="0"/>
              <a:stretch>
                <a:fillRect/>
              </a:stretch>
            </p:blipFill>
            <p:spPr>
              <a:xfrm>
                <a:off x="4533" y="21149"/>
                <a:ext cx="1632126" cy="34757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1" name="Agosto.png" descr="Agosto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rcRect l="32861" t="0" r="32861" b="0"/>
              <a:stretch>
                <a:fillRect/>
              </a:stretch>
            </p:blipFill>
            <p:spPr>
              <a:xfrm>
                <a:off x="1550941" y="3493505"/>
                <a:ext cx="1607892" cy="3518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Febrero.png" descr="Febrero.png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l="33946" t="0" r="33178" b="0"/>
              <a:stretch>
                <a:fillRect/>
              </a:stretch>
            </p:blipFill>
            <p:spPr>
              <a:xfrm>
                <a:off x="1616906" y="0"/>
                <a:ext cx="1542112" cy="35180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4" name="|"/>
            <p:cNvSpPr txBox="1"/>
            <p:nvPr/>
          </p:nvSpPr>
          <p:spPr>
            <a:xfrm>
              <a:off x="5709571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35" name="|"/>
            <p:cNvSpPr txBox="1"/>
            <p:nvPr/>
          </p:nvSpPr>
          <p:spPr>
            <a:xfrm>
              <a:off x="4537858" y="7692621"/>
              <a:ext cx="182272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36" name="|"/>
            <p:cNvSpPr txBox="1"/>
            <p:nvPr/>
          </p:nvSpPr>
          <p:spPr>
            <a:xfrm>
              <a:off x="3366145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37" name="|"/>
            <p:cNvSpPr txBox="1"/>
            <p:nvPr/>
          </p:nvSpPr>
          <p:spPr>
            <a:xfrm>
              <a:off x="2194432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38" name="|"/>
            <p:cNvSpPr txBox="1"/>
            <p:nvPr/>
          </p:nvSpPr>
          <p:spPr>
            <a:xfrm>
              <a:off x="1022719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39" name="|"/>
            <p:cNvSpPr txBox="1"/>
            <p:nvPr/>
          </p:nvSpPr>
          <p:spPr>
            <a:xfrm>
              <a:off x="8052997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40" name="|"/>
            <p:cNvSpPr txBox="1"/>
            <p:nvPr/>
          </p:nvSpPr>
          <p:spPr>
            <a:xfrm>
              <a:off x="6881284" y="7692621"/>
              <a:ext cx="182271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|</a:t>
              </a:r>
            </a:p>
          </p:txBody>
        </p:sp>
        <p:sp>
          <p:nvSpPr>
            <p:cNvPr id="141" name="300 mm"/>
            <p:cNvSpPr txBox="1"/>
            <p:nvPr/>
          </p:nvSpPr>
          <p:spPr>
            <a:xfrm>
              <a:off x="7659347" y="8256056"/>
              <a:ext cx="969570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300 mm</a:t>
              </a:r>
            </a:p>
          </p:txBody>
        </p:sp>
        <p:sp>
          <p:nvSpPr>
            <p:cNvPr id="142" name="250 mm"/>
            <p:cNvSpPr txBox="1"/>
            <p:nvPr/>
          </p:nvSpPr>
          <p:spPr>
            <a:xfrm>
              <a:off x="6491698" y="8256056"/>
              <a:ext cx="961442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250 mm</a:t>
              </a:r>
            </a:p>
          </p:txBody>
        </p:sp>
        <p:sp>
          <p:nvSpPr>
            <p:cNvPr id="143" name="200 mm"/>
            <p:cNvSpPr txBox="1"/>
            <p:nvPr/>
          </p:nvSpPr>
          <p:spPr>
            <a:xfrm>
              <a:off x="5319884" y="8256056"/>
              <a:ext cx="961645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200 mm</a:t>
              </a:r>
            </a:p>
          </p:txBody>
        </p:sp>
        <p:sp>
          <p:nvSpPr>
            <p:cNvPr id="144" name="150 mm"/>
            <p:cNvSpPr txBox="1"/>
            <p:nvPr/>
          </p:nvSpPr>
          <p:spPr>
            <a:xfrm>
              <a:off x="4169609" y="8256056"/>
              <a:ext cx="918770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150 mm</a:t>
              </a:r>
            </a:p>
          </p:txBody>
        </p:sp>
        <p:sp>
          <p:nvSpPr>
            <p:cNvPr id="145" name="0 mm"/>
            <p:cNvSpPr txBox="1"/>
            <p:nvPr/>
          </p:nvSpPr>
          <p:spPr>
            <a:xfrm>
              <a:off x="755968" y="8256056"/>
              <a:ext cx="715773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0 mm</a:t>
              </a:r>
            </a:p>
          </p:txBody>
        </p:sp>
        <p:sp>
          <p:nvSpPr>
            <p:cNvPr id="146" name="50 mm"/>
            <p:cNvSpPr txBox="1"/>
            <p:nvPr/>
          </p:nvSpPr>
          <p:spPr>
            <a:xfrm>
              <a:off x="1862352" y="8256056"/>
              <a:ext cx="846431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50 mm</a:t>
              </a:r>
            </a:p>
          </p:txBody>
        </p:sp>
        <p:sp>
          <p:nvSpPr>
            <p:cNvPr id="147" name="100 mm"/>
            <p:cNvSpPr txBox="1"/>
            <p:nvPr/>
          </p:nvSpPr>
          <p:spPr>
            <a:xfrm>
              <a:off x="2997794" y="8256056"/>
              <a:ext cx="918973" cy="398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1600">
                  <a:latin typeface="Poppins Bold"/>
                  <a:ea typeface="Poppins Bold"/>
                  <a:cs typeface="Poppins Bold"/>
                  <a:sym typeface="Poppins Bold"/>
                </a:defRPr>
              </a:lvl1pPr>
            </a:lstStyle>
            <a:p>
              <a:pPr/>
              <a:r>
                <a:t>100 mm</a:t>
              </a:r>
            </a:p>
          </p:txBody>
        </p:sp>
        <p:pic>
          <p:nvPicPr>
            <p:cNvPr id="148" name="Junio.png" descr="Junio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4382" t="75844" r="14853" b="6034"/>
            <a:stretch>
              <a:fillRect/>
            </a:stretch>
          </p:blipFill>
          <p:spPr>
            <a:xfrm rot="16200000">
              <a:off x="4511531" y="3797956"/>
              <a:ext cx="440918" cy="7850586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156" name="Grupo"/>
            <p:cNvGrpSpPr/>
            <p:nvPr/>
          </p:nvGrpSpPr>
          <p:grpSpPr>
            <a:xfrm>
              <a:off x="0" y="0"/>
              <a:ext cx="9445157" cy="374649"/>
              <a:chOff x="0" y="0"/>
              <a:chExt cx="9445156" cy="374648"/>
            </a:xfrm>
          </p:grpSpPr>
          <p:sp>
            <p:nvSpPr>
              <p:cNvPr id="149" name="Rectángulo"/>
              <p:cNvSpPr/>
              <p:nvPr/>
            </p:nvSpPr>
            <p:spPr>
              <a:xfrm>
                <a:off x="0" y="4442"/>
                <a:ext cx="9445157" cy="365765"/>
              </a:xfrm>
              <a:prstGeom prst="rect">
                <a:avLst/>
              </a:prstGeom>
              <a:solidFill>
                <a:srgbClr val="6C90B9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0" name="Enero"/>
              <p:cNvSpPr txBox="1"/>
              <p:nvPr/>
            </p:nvSpPr>
            <p:spPr>
              <a:xfrm>
                <a:off x="519320" y="-1"/>
                <a:ext cx="667894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Enero</a:t>
                </a:r>
              </a:p>
            </p:txBody>
          </p:sp>
          <p:sp>
            <p:nvSpPr>
              <p:cNvPr id="151" name="Junio"/>
              <p:cNvSpPr txBox="1"/>
              <p:nvPr/>
            </p:nvSpPr>
            <p:spPr>
              <a:xfrm>
                <a:off x="8182110" y="-1"/>
                <a:ext cx="690754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 Junio</a:t>
                </a:r>
              </a:p>
            </p:txBody>
          </p:sp>
          <p:sp>
            <p:nvSpPr>
              <p:cNvPr id="152" name="Mayo"/>
              <p:cNvSpPr txBox="1"/>
              <p:nvPr/>
            </p:nvSpPr>
            <p:spPr>
              <a:xfrm>
                <a:off x="6662696" y="-1"/>
                <a:ext cx="659893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Mayo</a:t>
                </a:r>
              </a:p>
            </p:txBody>
          </p:sp>
          <p:sp>
            <p:nvSpPr>
              <p:cNvPr id="153" name="Abril"/>
              <p:cNvSpPr txBox="1"/>
              <p:nvPr/>
            </p:nvSpPr>
            <p:spPr>
              <a:xfrm>
                <a:off x="5170048" y="-1"/>
                <a:ext cx="575502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Abril</a:t>
                </a:r>
              </a:p>
            </p:txBody>
          </p:sp>
          <p:sp>
            <p:nvSpPr>
              <p:cNvPr id="154" name="Marzo"/>
              <p:cNvSpPr txBox="1"/>
              <p:nvPr/>
            </p:nvSpPr>
            <p:spPr>
              <a:xfrm>
                <a:off x="3565290" y="-1"/>
                <a:ext cx="715329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Marzo</a:t>
                </a:r>
              </a:p>
            </p:txBody>
          </p:sp>
          <p:sp>
            <p:nvSpPr>
              <p:cNvPr id="155" name="Febrero"/>
              <p:cNvSpPr txBox="1"/>
              <p:nvPr/>
            </p:nvSpPr>
            <p:spPr>
              <a:xfrm>
                <a:off x="1952437" y="-1"/>
                <a:ext cx="871348" cy="374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 sz="15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defRPr>
                </a:lvl1pPr>
              </a:lstStyle>
              <a:p>
                <a:pPr/>
                <a:r>
                  <a:t>Febrero</a:t>
                </a:r>
              </a:p>
            </p:txBody>
          </p:sp>
        </p:grpSp>
        <p:grpSp>
          <p:nvGrpSpPr>
            <p:cNvPr id="165" name="Grupo"/>
            <p:cNvGrpSpPr/>
            <p:nvPr/>
          </p:nvGrpSpPr>
          <p:grpSpPr>
            <a:xfrm>
              <a:off x="0" y="3677170"/>
              <a:ext cx="9445157" cy="374650"/>
              <a:chOff x="0" y="0"/>
              <a:chExt cx="9445156" cy="374648"/>
            </a:xfrm>
          </p:grpSpPr>
          <p:sp>
            <p:nvSpPr>
              <p:cNvPr id="157" name="Rectángulo"/>
              <p:cNvSpPr/>
              <p:nvPr/>
            </p:nvSpPr>
            <p:spPr>
              <a:xfrm>
                <a:off x="0" y="4442"/>
                <a:ext cx="9445157" cy="365765"/>
              </a:xfrm>
              <a:prstGeom prst="rect">
                <a:avLst/>
              </a:prstGeom>
              <a:solidFill>
                <a:srgbClr val="6C90B9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64" name="Grupo"/>
              <p:cNvGrpSpPr/>
              <p:nvPr/>
            </p:nvGrpSpPr>
            <p:grpSpPr>
              <a:xfrm>
                <a:off x="591621" y="0"/>
                <a:ext cx="8528900" cy="374649"/>
                <a:chOff x="0" y="0"/>
                <a:chExt cx="8528898" cy="374648"/>
              </a:xfrm>
            </p:grpSpPr>
            <p:sp>
              <p:nvSpPr>
                <p:cNvPr id="158" name="Julio"/>
                <p:cNvSpPr txBox="1"/>
                <p:nvPr/>
              </p:nvSpPr>
              <p:spPr>
                <a:xfrm>
                  <a:off x="-1" y="-1"/>
                  <a:ext cx="578931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Julio</a:t>
                  </a:r>
                </a:p>
              </p:txBody>
            </p:sp>
            <p:sp>
              <p:nvSpPr>
                <p:cNvPr id="159" name="Diciembre"/>
                <p:cNvSpPr txBox="1"/>
                <p:nvPr/>
              </p:nvSpPr>
              <p:spPr>
                <a:xfrm>
                  <a:off x="7398471" y="-1"/>
                  <a:ext cx="1130428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Diciembre</a:t>
                  </a:r>
                </a:p>
              </p:txBody>
            </p:sp>
            <p:sp>
              <p:nvSpPr>
                <p:cNvPr id="160" name="Noviembre"/>
                <p:cNvSpPr txBox="1"/>
                <p:nvPr/>
              </p:nvSpPr>
              <p:spPr>
                <a:xfrm>
                  <a:off x="5827337" y="-1"/>
                  <a:ext cx="1203008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Noviembre</a:t>
                  </a:r>
                </a:p>
              </p:txBody>
            </p:sp>
            <p:sp>
              <p:nvSpPr>
                <p:cNvPr id="161" name="Octubre"/>
                <p:cNvSpPr txBox="1"/>
                <p:nvPr/>
              </p:nvSpPr>
              <p:spPr>
                <a:xfrm>
                  <a:off x="4434892" y="-1"/>
                  <a:ext cx="918211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Octubre</a:t>
                  </a:r>
                </a:p>
              </p:txBody>
            </p:sp>
            <p:sp>
              <p:nvSpPr>
                <p:cNvPr id="162" name="Septiembre"/>
                <p:cNvSpPr txBox="1"/>
                <p:nvPr/>
              </p:nvSpPr>
              <p:spPr>
                <a:xfrm>
                  <a:off x="2729550" y="-1"/>
                  <a:ext cx="1259206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Septiembre</a:t>
                  </a:r>
                </a:p>
              </p:txBody>
            </p:sp>
            <p:sp>
              <p:nvSpPr>
                <p:cNvPr id="163" name="Agosto"/>
                <p:cNvSpPr txBox="1"/>
                <p:nvPr/>
              </p:nvSpPr>
              <p:spPr>
                <a:xfrm>
                  <a:off x="1419210" y="-1"/>
                  <a:ext cx="810197" cy="3746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0" sz="1500">
                      <a:solidFill>
                        <a:srgbClr val="FFFFFF"/>
                      </a:solidFill>
                      <a:latin typeface="Poppins Bold"/>
                      <a:ea typeface="Poppins Bold"/>
                      <a:cs typeface="Poppins Bold"/>
                      <a:sym typeface="Poppins Bold"/>
                    </a:defRPr>
                  </a:lvl1pPr>
                </a:lstStyle>
                <a:p>
                  <a:pPr/>
                  <a:r>
                    <a:t>Agosto</a:t>
                  </a:r>
                </a:p>
              </p:txBody>
            </p:sp>
          </p:grpSp>
        </p:grpSp>
        <p:sp>
          <p:nvSpPr>
            <p:cNvPr id="166" name="Elaboración propia con datos del Atlas de Peligros y Riesgos de la Ciudad de México.…"/>
            <p:cNvSpPr txBox="1"/>
            <p:nvPr/>
          </p:nvSpPr>
          <p:spPr>
            <a:xfrm>
              <a:off x="3809039" y="8585934"/>
              <a:ext cx="6026545" cy="519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 sz="1100"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r>
                <a:t>Elaboración propia con datos del Atlas de Peligros y Riesgos de la Ciudad de México. </a:t>
              </a:r>
            </a:p>
            <a:p>
              <a:pPr algn="r">
                <a:defRPr b="0" sz="1100"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r>
                <a:rPr u="sng">
                  <a:hlinkClick r:id="rId14" invalidUrl="" action="" tgtFrame="" tooltip="" history="1" highlightClick="0" endSnd="0"/>
                </a:rPr>
                <a:t>http://atlas.cdmx.gob.mx/datosAbiertos.php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